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1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4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0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7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4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4F62-0B4D-432E-BA50-1808BE83FB34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5864-4A88-4EE8-916C-525230EB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23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827" y="266450"/>
            <a:ext cx="9797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ТӘУЕЛСІЗДІГІНІҢ 30 ЖЫЛДЫҒЫ ҚАРСАҢЫНДА МЕКТЕБІМІЗДЕ ЕРЕКШЕ БІЛІМДІ ҚАЖЕТ ЕТЕТІН ОҚУШЫЛАР СПОРТТЫҚ ЖАРЫСҚА ЖӘНЕ «ӘЛЕМ МОЙЫНДАҒАН ТҰЛҒА» ТАҚЫРЫБЫНДА ӨТКІЗІЛГЕН КІТАП КӨРМЕСІНЕ МЕКТЕПІШІЛІК ШАРАЛАРЫНА БЕЛСЕНЕ ҚАТЫСТЫ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3" y="1589889"/>
            <a:ext cx="3259351" cy="3237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2" y="1589889"/>
            <a:ext cx="3276268" cy="3237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41" y="1562323"/>
            <a:ext cx="4942956" cy="5077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9"/>
          <a:stretch/>
        </p:blipFill>
        <p:spPr>
          <a:xfrm>
            <a:off x="4339772" y="4826954"/>
            <a:ext cx="2293112" cy="19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23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/>
          <a:stretch/>
        </p:blipFill>
        <p:spPr>
          <a:xfrm>
            <a:off x="1468492" y="153902"/>
            <a:ext cx="5430856" cy="438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21972"/>
          <a:stretch/>
        </p:blipFill>
        <p:spPr>
          <a:xfrm>
            <a:off x="6763657" y="2791893"/>
            <a:ext cx="5318739" cy="383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0"/>
          <a:stretch/>
        </p:blipFill>
        <p:spPr>
          <a:xfrm>
            <a:off x="7529640" y="153902"/>
            <a:ext cx="3494940" cy="264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79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2022-09-27T06:31:44Z</dcterms:created>
  <dcterms:modified xsi:type="dcterms:W3CDTF">2022-09-27T06:50:26Z</dcterms:modified>
</cp:coreProperties>
</file>